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60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71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8E1"/>
    <a:srgbClr val="2D5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11" d="100"/>
          <a:sy n="111" d="100"/>
        </p:scale>
        <p:origin x="15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6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4CA7-E89B-4F9E-89DA-CEAB1B65BEE7}" type="datetimeFigureOut">
              <a:rPr lang="pl-PL" smtClean="0"/>
              <a:t>2015-09-25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34FF-B19E-4F4C-A52D-1993D5084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53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Jerzy Cieslik, Przedsiębiorczość technologiczna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9EB35A-7F68-44AD-8D82-3FC61D63B9B6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7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B34FF-B19E-4F4C-A52D-1993D5084F2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31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Jerzy Cieslik, Przedsiębiorczość dla ambitnych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78527-3BFA-4A4B-9CFB-1B78ADDA3D2A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0654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135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159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6581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24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5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ipa.edu.pl/index.php/ida/88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 algn="ctr" eaLnBrk="1" hangingPunct="1"/>
            <a:endParaRPr lang="pl-PL" dirty="0" smtClean="0"/>
          </a:p>
          <a:p>
            <a:pPr marL="0" indent="0" algn="ctr" eaLnBrk="1" hangingPunct="1"/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532" y="3316711"/>
            <a:ext cx="9144000" cy="1003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 defTabSz="914377">
              <a:lnSpc>
                <a:spcPct val="150000"/>
              </a:lnSpc>
              <a:spcBef>
                <a:spcPts val="1000"/>
              </a:spcBef>
            </a:pPr>
            <a:r>
              <a:rPr lang="pl-PL" sz="4400" b="1" dirty="0">
                <a:solidFill>
                  <a:srgbClr val="2D5265"/>
                </a:solidFill>
              </a:rPr>
              <a:t>Prezentacja rodzajów przedsiębiorczości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Czego unikać? </a:t>
            </a:r>
            <a:r>
              <a:rPr lang="pl-PL" sz="2100" dirty="0">
                <a:latin typeface="+mn-lt"/>
                <a:ea typeface="+mn-ea"/>
                <a:cs typeface="+mn-cs"/>
              </a:rPr>
              <a:t>(cd.)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890000" cy="51695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 smtClean="0"/>
              <a:t> Używania wielu </a:t>
            </a:r>
            <a:r>
              <a:rPr lang="pl-PL" sz="2600" dirty="0"/>
              <a:t>krojów </a:t>
            </a:r>
            <a:r>
              <a:rPr lang="pl-PL" sz="2600" dirty="0" smtClean="0"/>
              <a:t>czcionek.</a:t>
            </a:r>
            <a:endParaRPr lang="pl-PL" sz="2600" dirty="0"/>
          </a:p>
          <a:p>
            <a:r>
              <a:rPr lang="pl-PL" sz="2600" dirty="0" smtClean="0"/>
              <a:t> Używania nadmiernej gestykulacji.</a:t>
            </a:r>
            <a:endParaRPr lang="pl-PL" sz="2600" dirty="0"/>
          </a:p>
          <a:p>
            <a:r>
              <a:rPr lang="pl-PL" sz="2600" dirty="0" smtClean="0"/>
              <a:t> Przedłużania swojej wypowiedzi.</a:t>
            </a:r>
            <a:endParaRPr lang="pl-PL" sz="2600" dirty="0"/>
          </a:p>
          <a:p>
            <a:r>
              <a:rPr lang="pl-PL" sz="2600" dirty="0" smtClean="0"/>
              <a:t> Przedstawiania prezentacji </a:t>
            </a:r>
            <a:r>
              <a:rPr lang="pl-PL" sz="2600" dirty="0"/>
              <a:t>bez uprzedniego przygotowania </a:t>
            </a:r>
            <a:r>
              <a:rPr lang="pl-PL" sz="2100" b="1" i="1" dirty="0"/>
              <a:t>(przećwiczenia</a:t>
            </a:r>
            <a:r>
              <a:rPr lang="pl-PL" sz="2100" b="1" i="1" dirty="0" smtClean="0"/>
              <a:t>).</a:t>
            </a:r>
            <a:endParaRPr lang="pl-PL" sz="2100" b="1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3200" dirty="0"/>
              <a:t>Kryteria oceny prezentacji </a:t>
            </a:r>
            <a:r>
              <a:rPr lang="pl-PL" sz="3200" dirty="0"/>
              <a:t>wybranego rodzaju przedsiębiorczości       </a:t>
            </a:r>
            <a:endParaRPr lang="pl-PL" sz="3200" dirty="0"/>
          </a:p>
        </p:txBody>
      </p:sp>
      <p:graphicFrame>
        <p:nvGraphicFramePr>
          <p:cNvPr id="6" name="Tabela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08564264"/>
              </p:ext>
            </p:extLst>
          </p:nvPr>
        </p:nvGraphicFramePr>
        <p:xfrm>
          <a:off x="719572" y="862528"/>
          <a:ext cx="7704855" cy="5523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15255"/>
                <a:gridCol w="1289600"/>
              </a:tblGrid>
              <a:tr h="262800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ELEMENTY OCENY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D52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Ocena 1-5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D5265"/>
                    </a:solidFill>
                  </a:tcPr>
                </a:tc>
              </a:tr>
              <a:tr h="262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Treść prezentacji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Zgodność z tematem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Oparta na udostępnionych materiałach ≠ „składanka” Internetowa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Prawidłowe wykorzystanie czasu prezentacji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Czytelna struktura prezentacji (wstęp, rozwinięcie, zakończenie)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 marL="0" algn="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Treść prezentacji – ocena łączna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</a:tr>
              <a:tr h="262800">
                <a:tc gridSpan="2"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 prezentacji multimedialnej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Forma podporządkowana treści, wzbogaca ją a nie zastępuje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Zwięzłość treści (na slajdach najważniejsze informacje  - </a:t>
                      </a:r>
                      <a:r>
                        <a:rPr lang="pl-PL" sz="1200" dirty="0" err="1">
                          <a:effectLst/>
                        </a:rPr>
                        <a:t>bulety</a:t>
                      </a:r>
                      <a:r>
                        <a:rPr lang="pl-PL" sz="1200" dirty="0">
                          <a:effectLst/>
                        </a:rPr>
                        <a:t>)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Estetyka i ogólny wygląd prezentacji, jednolita forma, krój czcionki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Ograniczona liczba slajdów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 marL="0" algn="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 prezentacji multimedialnej – ocena łączna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</a:tr>
              <a:tr h="262800">
                <a:tc gridSpan="2"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 wystąpienia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8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8E1"/>
                    </a:solidFill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Dbałość o zainteresowanie  odbiorców (oryginalność, przykłady)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Przedstawienie prezentacji bez czytania slajdów i notatek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Utrzymywanie kontaktu wzrokowego ze słuchaczami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Płynność i swoboda wypowiedzi, prawidłowa mowa ciała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prezentacjach zespołowych – zgranie zespołu – płynne przejście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 marL="0" algn="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 wystąpienia – ocena łączna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5265"/>
                    </a:solidFill>
                  </a:tcPr>
                </a:tc>
              </a:tr>
              <a:tr h="2628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PREZENTACJA-  Ocena </a:t>
                      </a:r>
                      <a:r>
                        <a:rPr lang="pl-PL" sz="1600" b="1" dirty="0">
                          <a:solidFill>
                            <a:srgbClr val="C00000"/>
                          </a:solidFill>
                          <a:effectLst/>
                        </a:rPr>
                        <a:t>łączna</a:t>
                      </a:r>
                      <a:endParaRPr lang="pl-PL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8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20" marR="65920" marT="0" marB="0" anchor="ctr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942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Ostateczna wersja prezentacji</a:t>
            </a:r>
            <a:endParaRPr lang="pl-PL" sz="3200" dirty="0"/>
          </a:p>
        </p:txBody>
      </p:sp>
      <p:sp>
        <p:nvSpPr>
          <p:cNvPr id="17411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pl-PL" sz="2600" dirty="0"/>
              <a:t> Strona </a:t>
            </a:r>
            <a:r>
              <a:rPr lang="pl-PL" altLang="pl-PL" sz="2600" dirty="0" smtClean="0"/>
              <a:t>tytułowa:</a:t>
            </a:r>
            <a:endParaRPr lang="pl-PL" altLang="pl-PL" sz="2600" dirty="0"/>
          </a:p>
          <a:p>
            <a:pPr lvl="1"/>
            <a:r>
              <a:rPr lang="pl-PL" altLang="pl-PL" dirty="0"/>
              <a:t> </a:t>
            </a:r>
            <a:r>
              <a:rPr lang="pl-PL" altLang="pl-PL" dirty="0"/>
              <a:t>Tytuł </a:t>
            </a:r>
            <a:r>
              <a:rPr lang="pl-PL" altLang="pl-PL" dirty="0" smtClean="0"/>
              <a:t>prezentacji; </a:t>
            </a:r>
            <a:endParaRPr lang="pl-PL" altLang="pl-PL" dirty="0"/>
          </a:p>
          <a:p>
            <a:pPr lvl="1"/>
            <a:r>
              <a:rPr lang="pl-PL" altLang="pl-PL" dirty="0"/>
              <a:t> </a:t>
            </a:r>
            <a:r>
              <a:rPr lang="pl-PL" altLang="pl-PL" dirty="0"/>
              <a:t>Data </a:t>
            </a:r>
            <a:r>
              <a:rPr lang="pl-PL" altLang="pl-PL" dirty="0" smtClean="0"/>
              <a:t>prezentacji;</a:t>
            </a:r>
            <a:endParaRPr lang="pl-PL" altLang="pl-PL" dirty="0"/>
          </a:p>
          <a:p>
            <a:pPr lvl="1"/>
            <a:r>
              <a:rPr lang="pl-PL" altLang="pl-PL" dirty="0"/>
              <a:t> </a:t>
            </a:r>
            <a:r>
              <a:rPr lang="pl-PL" altLang="pl-PL" dirty="0"/>
              <a:t>Autorzy – imię, nazwisko, </a:t>
            </a:r>
            <a:r>
              <a:rPr lang="pl-PL" altLang="pl-PL" dirty="0" smtClean="0"/>
              <a:t>indeks;</a:t>
            </a:r>
            <a:endParaRPr lang="pl-PL" altLang="pl-PL" dirty="0"/>
          </a:p>
          <a:p>
            <a:pPr lvl="1"/>
            <a:r>
              <a:rPr lang="pl-PL" altLang="pl-PL" dirty="0"/>
              <a:t> </a:t>
            </a:r>
            <a:r>
              <a:rPr lang="pl-PL" altLang="pl-PL" dirty="0"/>
              <a:t>Wkład % poszczególnych </a:t>
            </a:r>
            <a:r>
              <a:rPr lang="pl-PL" altLang="pl-PL" dirty="0" smtClean="0"/>
              <a:t>autorów.</a:t>
            </a:r>
            <a:endParaRPr lang="pl-PL" altLang="pl-PL" dirty="0"/>
          </a:p>
          <a:p>
            <a:r>
              <a:rPr lang="pl-PL" altLang="pl-PL" sz="2600" dirty="0"/>
              <a:t> Przesłać wersję elektroniczną na adres ….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029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 defTabSz="914377" eaLnBrk="1" hangingPunct="1">
              <a:lnSpc>
                <a:spcPct val="90000"/>
              </a:lnSpc>
            </a:pPr>
            <a:r>
              <a:rPr lang="pl-PL" sz="3200" kern="1200" dirty="0">
                <a:solidFill>
                  <a:srgbClr val="2D5265"/>
                </a:solidFill>
              </a:rPr>
              <a:t>Prezentacja - założenia </a:t>
            </a:r>
            <a:endParaRPr lang="pl-PL" sz="3200" kern="1200" dirty="0">
              <a:solidFill>
                <a:srgbClr val="2D5265"/>
              </a:solidFill>
            </a:endParaRPr>
          </a:p>
        </p:txBody>
      </p:sp>
      <p:sp>
        <p:nvSpPr>
          <p:cNvPr id="57347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3"/>
              </a:buBlip>
            </a:pPr>
            <a:r>
              <a:rPr lang="pl-PL" sz="2800" kern="1200" dirty="0">
                <a:solidFill>
                  <a:srgbClr val="2D5265"/>
                </a:solidFill>
              </a:rPr>
              <a:t>Analiza wybranego rodzaju </a:t>
            </a:r>
            <a:r>
              <a:rPr lang="pl-PL" sz="2800" kern="1200" dirty="0" smtClean="0">
                <a:solidFill>
                  <a:srgbClr val="2D5265"/>
                </a:solidFill>
              </a:rPr>
              <a:t>przedsiębiorczości</a:t>
            </a:r>
            <a:endParaRPr lang="pl-PL" sz="2800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3"/>
              </a:buBlip>
            </a:pPr>
            <a:r>
              <a:rPr lang="pl-PL" sz="2800" kern="1200" dirty="0">
                <a:solidFill>
                  <a:srgbClr val="2D5265"/>
                </a:solidFill>
              </a:rPr>
              <a:t> W oparciu o zadaną </a:t>
            </a:r>
            <a:r>
              <a:rPr lang="pl-PL" sz="2800" kern="1200" dirty="0" smtClean="0">
                <a:solidFill>
                  <a:srgbClr val="2D5265"/>
                </a:solidFill>
              </a:rPr>
              <a:t>literaturę</a:t>
            </a:r>
            <a:endParaRPr lang="pl-PL" sz="2800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3"/>
              </a:buBlip>
            </a:pPr>
            <a:r>
              <a:rPr lang="pl-PL" sz="2800" kern="1200" dirty="0">
                <a:solidFill>
                  <a:srgbClr val="2D5265"/>
                </a:solidFill>
              </a:rPr>
              <a:t> Zespoły 2-3 </a:t>
            </a:r>
            <a:r>
              <a:rPr lang="pl-PL" sz="2800" kern="1200" dirty="0" smtClean="0">
                <a:solidFill>
                  <a:srgbClr val="2D5265"/>
                </a:solidFill>
              </a:rPr>
              <a:t>osobowe</a:t>
            </a:r>
            <a:endParaRPr lang="pl-PL" sz="2800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3"/>
              </a:buBlip>
            </a:pPr>
            <a:r>
              <a:rPr lang="pl-PL" sz="2800" kern="1200" dirty="0">
                <a:solidFill>
                  <a:srgbClr val="2D5265"/>
                </a:solidFill>
              </a:rPr>
              <a:t> Ok. 10- 12 minut</a:t>
            </a: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3"/>
              </a:buBlip>
            </a:pPr>
            <a:endParaRPr lang="pl-PL" sz="2800" kern="1200" dirty="0">
              <a:solidFill>
                <a:srgbClr val="2D5265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Zakładane efekty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l-PL" dirty="0"/>
              <a:t>Umiejętność przestudiowania literatury w języku angielskim </a:t>
            </a:r>
            <a:r>
              <a:rPr lang="pl-PL" sz="2200" b="1" i="1" dirty="0"/>
              <a:t>(analiza obcojęzycznego  tekstu ze zrozumieniem</a:t>
            </a:r>
            <a:r>
              <a:rPr lang="pl-PL" sz="2200" b="1" i="1" dirty="0" smtClean="0"/>
              <a:t>).</a:t>
            </a:r>
            <a:endParaRPr lang="pl-PL" sz="2200" b="1" i="1" dirty="0"/>
          </a:p>
          <a:p>
            <a:r>
              <a:rPr lang="pl-PL" dirty="0"/>
              <a:t> Umiejętność syntetycznego przedstawienia głównych </a:t>
            </a:r>
            <a:r>
              <a:rPr lang="pl-PL" dirty="0" smtClean="0"/>
              <a:t>wniosków.</a:t>
            </a:r>
            <a:endParaRPr lang="pl-PL" dirty="0"/>
          </a:p>
          <a:p>
            <a:r>
              <a:rPr lang="pl-PL" dirty="0" smtClean="0"/>
              <a:t> Opanowanie </a:t>
            </a:r>
            <a:r>
              <a:rPr lang="pl-PL" dirty="0"/>
              <a:t>techniki prezentacji </a:t>
            </a:r>
            <a:r>
              <a:rPr lang="pl-PL" dirty="0" smtClean="0"/>
              <a:t>multimedialnej.</a:t>
            </a:r>
            <a:endParaRPr lang="pl-PL" dirty="0"/>
          </a:p>
          <a:p>
            <a:r>
              <a:rPr lang="pl-PL" dirty="0" smtClean="0"/>
              <a:t> Umiejętność </a:t>
            </a:r>
            <a:r>
              <a:rPr lang="pl-PL" dirty="0"/>
              <a:t>pracy w </a:t>
            </a:r>
            <a:r>
              <a:rPr lang="pl-PL" dirty="0" smtClean="0"/>
              <a:t>grupie.</a:t>
            </a:r>
            <a:endParaRPr lang="pl-PL" dirty="0"/>
          </a:p>
          <a:p>
            <a:r>
              <a:rPr lang="pl-PL" dirty="0" smtClean="0"/>
              <a:t> Umiejętność </a:t>
            </a:r>
            <a:r>
              <a:rPr lang="pl-PL" dirty="0"/>
              <a:t>oceny innych, przekazania praktycznych </a:t>
            </a:r>
            <a:r>
              <a:rPr lang="pl-PL" dirty="0" smtClean="0"/>
              <a:t>uwag.</a:t>
            </a:r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Prezentacja - struktura</a:t>
            </a:r>
            <a:endParaRPr lang="pl-PL" sz="3200" dirty="0"/>
          </a:p>
        </p:txBody>
      </p:sp>
      <p:sp>
        <p:nvSpPr>
          <p:cNvPr id="58371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pl-PL" sz="2600" dirty="0" smtClean="0"/>
              <a:t>Przedsiębiorczość </a:t>
            </a:r>
            <a:r>
              <a:rPr lang="pl-PL" sz="2600" dirty="0" smtClean="0"/>
              <a:t>X - </a:t>
            </a:r>
            <a:r>
              <a:rPr lang="pl-PL" sz="2600" dirty="0" smtClean="0"/>
              <a:t>istota </a:t>
            </a:r>
            <a:r>
              <a:rPr lang="pl-PL" sz="2600" dirty="0" smtClean="0"/>
              <a:t>zjawiska.</a:t>
            </a:r>
            <a:endParaRPr lang="pl-PL" sz="2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pl-PL" sz="2600" dirty="0" smtClean="0"/>
              <a:t>Skala zjawiska na świecie, w Europie i w Polsce </a:t>
            </a:r>
            <a:r>
              <a:rPr lang="pl-PL" sz="2600" dirty="0" smtClean="0"/>
              <a:t>- </a:t>
            </a:r>
            <a:r>
              <a:rPr lang="pl-PL" sz="2600" dirty="0" smtClean="0"/>
              <a:t>ujęcie </a:t>
            </a:r>
            <a:r>
              <a:rPr lang="pl-PL" sz="2600" dirty="0" smtClean="0"/>
              <a:t>ilościowe.</a:t>
            </a:r>
            <a:endParaRPr lang="pl-PL" sz="2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pl-PL" sz="2600" dirty="0" smtClean="0"/>
              <a:t>Znaczenie społeczno-ekonomiczne danego rodzaju </a:t>
            </a:r>
            <a:r>
              <a:rPr lang="pl-PL" sz="2600" dirty="0" smtClean="0"/>
              <a:t>przedsiębiorczości.</a:t>
            </a:r>
            <a:endParaRPr lang="pl-PL" sz="2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pl-PL" sz="2600" dirty="0" smtClean="0"/>
              <a:t>Problemy, dylematy, kontrowersyjne </a:t>
            </a:r>
            <a:r>
              <a:rPr lang="pl-PL" sz="2600" dirty="0" smtClean="0"/>
              <a:t>kwestie.</a:t>
            </a:r>
            <a:endParaRPr lang="pl-PL" sz="260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pl-PL" sz="2600" dirty="0" smtClean="0"/>
              <a:t>Podsumowanie.</a:t>
            </a:r>
            <a:endParaRPr lang="pl-PL" sz="26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Materiały na portalu SEIPA</a:t>
            </a:r>
            <a:endParaRPr lang="pl-PL" sz="3200" dirty="0"/>
          </a:p>
        </p:txBody>
      </p:sp>
      <p:sp>
        <p:nvSpPr>
          <p:cNvPr id="59395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/>
              <a:t> </a:t>
            </a:r>
            <a:r>
              <a:rPr lang="pl-PL" sz="2600" dirty="0" err="1">
                <a:hlinkClick r:id="rId3"/>
              </a:rPr>
              <a:t>www.seipa.edu.pl</a:t>
            </a:r>
            <a:r>
              <a:rPr lang="pl-PL" sz="2600" dirty="0">
                <a:hlinkClick r:id="rId3"/>
              </a:rPr>
              <a:t>/</a:t>
            </a:r>
            <a:r>
              <a:rPr lang="pl-PL" sz="2600" dirty="0" err="1">
                <a:hlinkClick r:id="rId3"/>
              </a:rPr>
              <a:t>index.php</a:t>
            </a:r>
            <a:r>
              <a:rPr lang="pl-PL" sz="2600" dirty="0">
                <a:hlinkClick r:id="rId3"/>
              </a:rPr>
              <a:t>/</a:t>
            </a:r>
            <a:r>
              <a:rPr lang="pl-PL" sz="2600" dirty="0" err="1">
                <a:hlinkClick r:id="rId3"/>
              </a:rPr>
              <a:t>ida</a:t>
            </a:r>
            <a:r>
              <a:rPr lang="pl-PL" sz="2600" dirty="0">
                <a:hlinkClick r:id="rId3"/>
              </a:rPr>
              <a:t>/881/</a:t>
            </a:r>
            <a:r>
              <a:rPr lang="pl-PL" sz="2600" dirty="0"/>
              <a:t> </a:t>
            </a:r>
          </a:p>
          <a:p>
            <a:r>
              <a:rPr lang="pl-PL" sz="2600" dirty="0" smtClean="0"/>
              <a:t> Literatura </a:t>
            </a:r>
            <a:r>
              <a:rPr lang="pl-PL" sz="2600" dirty="0"/>
              <a:t>do </a:t>
            </a:r>
            <a:r>
              <a:rPr lang="pl-PL" sz="2600" dirty="0" smtClean="0"/>
              <a:t>prezentacji:</a:t>
            </a:r>
            <a:endParaRPr lang="pl-PL" sz="2600" dirty="0"/>
          </a:p>
          <a:p>
            <a:pPr lvl="1"/>
            <a:r>
              <a:rPr lang="pl-PL" dirty="0"/>
              <a:t> Materiały w </a:t>
            </a:r>
            <a:r>
              <a:rPr lang="pl-PL" dirty="0" smtClean="0"/>
              <a:t>PDF,</a:t>
            </a:r>
            <a:endParaRPr lang="pl-PL" dirty="0"/>
          </a:p>
          <a:p>
            <a:pPr lvl="1"/>
            <a:r>
              <a:rPr lang="pl-PL" dirty="0"/>
              <a:t> Linki do publikacji </a:t>
            </a:r>
            <a:r>
              <a:rPr lang="pl-PL" dirty="0" smtClean="0"/>
              <a:t>zewnętrznych,</a:t>
            </a:r>
            <a:endParaRPr lang="pl-PL" dirty="0"/>
          </a:p>
          <a:p>
            <a:pPr lvl="1"/>
            <a:r>
              <a:rPr lang="pl-PL" dirty="0"/>
              <a:t> Książki w </a:t>
            </a:r>
            <a:r>
              <a:rPr lang="pl-PL" dirty="0" smtClean="0"/>
              <a:t>bibliotece.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Dobra prezentacja - treść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54001" y="1114700"/>
            <a:ext cx="8638480" cy="51695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 smtClean="0"/>
              <a:t> Zgodność </a:t>
            </a:r>
            <a:r>
              <a:rPr lang="pl-PL" sz="2600" dirty="0"/>
              <a:t>z </a:t>
            </a:r>
            <a:r>
              <a:rPr lang="pl-PL" sz="2600" dirty="0" smtClean="0"/>
              <a:t>tematem.</a:t>
            </a:r>
            <a:endParaRPr lang="pl-PL" sz="2600" dirty="0"/>
          </a:p>
          <a:p>
            <a:r>
              <a:rPr lang="pl-PL" sz="2600" dirty="0" smtClean="0"/>
              <a:t> Oparta </a:t>
            </a:r>
            <a:r>
              <a:rPr lang="pl-PL" sz="2600" dirty="0"/>
              <a:t>na udostępnionych materiałach ≠ </a:t>
            </a:r>
            <a:r>
              <a:rPr lang="pl-PL" sz="2600" b="1" dirty="0"/>
              <a:t>„składanka” </a:t>
            </a:r>
            <a:r>
              <a:rPr lang="pl-PL" sz="2600" dirty="0" smtClean="0"/>
              <a:t>Internetowa.</a:t>
            </a:r>
            <a:endParaRPr lang="pl-PL" sz="2600" dirty="0"/>
          </a:p>
          <a:p>
            <a:r>
              <a:rPr lang="pl-PL" sz="2600" dirty="0" smtClean="0"/>
              <a:t> Prawidłowe </a:t>
            </a:r>
            <a:r>
              <a:rPr lang="pl-PL" sz="2600" dirty="0"/>
              <a:t>wykorzystanie czasu </a:t>
            </a:r>
            <a:r>
              <a:rPr lang="pl-PL" sz="2600" dirty="0" smtClean="0"/>
              <a:t>prezentacji.</a:t>
            </a:r>
            <a:endParaRPr lang="pl-PL" sz="2600" dirty="0"/>
          </a:p>
          <a:p>
            <a:r>
              <a:rPr lang="pl-PL" sz="2600" dirty="0" smtClean="0"/>
              <a:t> Czytelna </a:t>
            </a:r>
            <a:r>
              <a:rPr lang="pl-PL" sz="2600" dirty="0"/>
              <a:t>struktura prezentacji </a:t>
            </a:r>
            <a:r>
              <a:rPr lang="pl-PL" sz="2100" b="1" i="1" dirty="0"/>
              <a:t>(wstęp, rozwinięcie, zakończenie</a:t>
            </a:r>
            <a:r>
              <a:rPr lang="pl-PL" sz="2100" b="1" i="1" dirty="0" smtClean="0"/>
              <a:t>)</a:t>
            </a:r>
            <a:r>
              <a:rPr lang="pl-PL" sz="2600" dirty="0"/>
              <a:t>.</a:t>
            </a:r>
            <a:endParaRPr lang="pl-PL" sz="2100" b="1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Dobra</a:t>
            </a:r>
            <a:r>
              <a:rPr lang="pl-PL" sz="3200" dirty="0" smtClean="0"/>
              <a:t> prezentacja multimedialna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251520" y="1114700"/>
            <a:ext cx="8892480" cy="51695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 smtClean="0"/>
              <a:t> Forma </a:t>
            </a:r>
            <a:r>
              <a:rPr lang="pl-PL" sz="2600" dirty="0"/>
              <a:t>podporządkowana </a:t>
            </a:r>
            <a:r>
              <a:rPr lang="pl-PL" sz="2600" dirty="0" smtClean="0"/>
              <a:t>treści </a:t>
            </a:r>
            <a:r>
              <a:rPr lang="pl-PL" sz="2100" b="1" i="1" dirty="0"/>
              <a:t>(wzbogaca </a:t>
            </a:r>
            <a:r>
              <a:rPr lang="pl-PL" sz="2100" b="1" i="1" dirty="0"/>
              <a:t>ją a nie </a:t>
            </a:r>
            <a:r>
              <a:rPr lang="pl-PL" sz="2100" b="1" i="1" dirty="0"/>
              <a:t>zastępuje).</a:t>
            </a:r>
            <a:endParaRPr lang="pl-PL" sz="2100" b="1" i="1" dirty="0"/>
          </a:p>
          <a:p>
            <a:r>
              <a:rPr lang="pl-PL" sz="2600" dirty="0" smtClean="0"/>
              <a:t> Zwięzłość </a:t>
            </a:r>
            <a:r>
              <a:rPr lang="pl-PL" sz="2600" dirty="0"/>
              <a:t>treści </a:t>
            </a:r>
            <a:r>
              <a:rPr lang="pl-PL" sz="2100" b="1" i="1" dirty="0"/>
              <a:t>(na slajdach najważniejsze informacje  - </a:t>
            </a:r>
            <a:r>
              <a:rPr lang="pl-PL" sz="2100" b="1" i="1" dirty="0" err="1"/>
              <a:t>bulety</a:t>
            </a:r>
            <a:r>
              <a:rPr lang="pl-PL" sz="2100" b="1" i="1" dirty="0" smtClean="0"/>
              <a:t>).</a:t>
            </a:r>
            <a:endParaRPr lang="pl-PL" sz="2100" b="1" i="1" dirty="0"/>
          </a:p>
          <a:p>
            <a:r>
              <a:rPr lang="pl-PL" sz="2600" dirty="0" smtClean="0"/>
              <a:t> Estetyka </a:t>
            </a:r>
            <a:r>
              <a:rPr lang="pl-PL" sz="2600" dirty="0"/>
              <a:t>i ogólny wygląd </a:t>
            </a:r>
            <a:r>
              <a:rPr lang="pl-PL" sz="2600" dirty="0" smtClean="0"/>
              <a:t>prezentacji </a:t>
            </a:r>
            <a:r>
              <a:rPr lang="pl-PL" sz="2100" b="1" i="1" dirty="0" smtClean="0"/>
              <a:t>(jednolita </a:t>
            </a:r>
            <a:r>
              <a:rPr lang="pl-PL" sz="2100" b="1" i="1" dirty="0"/>
              <a:t>forma, krój </a:t>
            </a:r>
            <a:r>
              <a:rPr lang="pl-PL" sz="2100" b="1" i="1" dirty="0" smtClean="0"/>
              <a:t>czcionki).</a:t>
            </a:r>
            <a:endParaRPr lang="pl-PL" sz="2100" b="1" i="1" dirty="0"/>
          </a:p>
          <a:p>
            <a:r>
              <a:rPr lang="pl-PL" sz="2600" dirty="0" smtClean="0"/>
              <a:t> Ograniczona </a:t>
            </a:r>
            <a:r>
              <a:rPr lang="pl-PL" sz="2600" dirty="0"/>
              <a:t>liczba </a:t>
            </a:r>
            <a:r>
              <a:rPr lang="pl-PL" sz="2600" dirty="0" smtClean="0"/>
              <a:t>slajdów.</a:t>
            </a:r>
            <a:endParaRPr lang="pl-PL" sz="2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dirty="0"/>
              <a:t>Forma wystąpienia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 smtClean="0"/>
              <a:t> Utrzymywanie </a:t>
            </a:r>
            <a:r>
              <a:rPr lang="pl-PL" sz="2600" dirty="0"/>
              <a:t>kontaktu wzrokowego ze </a:t>
            </a:r>
            <a:r>
              <a:rPr lang="pl-PL" sz="2600" dirty="0" smtClean="0"/>
              <a:t>słuchaczami.</a:t>
            </a:r>
            <a:endParaRPr lang="pl-PL" sz="2600" dirty="0"/>
          </a:p>
          <a:p>
            <a:r>
              <a:rPr lang="pl-PL" sz="2600" dirty="0" smtClean="0"/>
              <a:t> Przedstawienie </a:t>
            </a:r>
            <a:r>
              <a:rPr lang="pl-PL" sz="2600" dirty="0"/>
              <a:t>prezentacji bez czytania slajdów i </a:t>
            </a:r>
            <a:r>
              <a:rPr lang="pl-PL" sz="2600" dirty="0" smtClean="0"/>
              <a:t>notatek.</a:t>
            </a:r>
            <a:endParaRPr lang="pl-PL" sz="2600" dirty="0"/>
          </a:p>
          <a:p>
            <a:r>
              <a:rPr lang="pl-PL" sz="2600" dirty="0" smtClean="0"/>
              <a:t> Dbałość </a:t>
            </a:r>
            <a:r>
              <a:rPr lang="pl-PL" sz="2600" dirty="0"/>
              <a:t>o zainteresowanie  odbiorców </a:t>
            </a:r>
            <a:r>
              <a:rPr lang="pl-PL" sz="2100" b="1" i="1" dirty="0"/>
              <a:t>(oryginalność, przykłady</a:t>
            </a:r>
            <a:r>
              <a:rPr lang="pl-PL" sz="2100" b="1" i="1" dirty="0"/>
              <a:t>).</a:t>
            </a:r>
            <a:endParaRPr lang="pl-PL" sz="2100" b="1" i="1" dirty="0"/>
          </a:p>
          <a:p>
            <a:r>
              <a:rPr lang="pl-PL" sz="2600" dirty="0" smtClean="0"/>
              <a:t> Płynność </a:t>
            </a:r>
            <a:r>
              <a:rPr lang="pl-PL" sz="2600" dirty="0"/>
              <a:t>i swoboda wypowiedzi, prawidłowa mowa </a:t>
            </a:r>
            <a:r>
              <a:rPr lang="pl-PL" sz="2600" dirty="0" smtClean="0"/>
              <a:t>ciała.</a:t>
            </a:r>
            <a:endParaRPr lang="pl-PL" sz="2600" dirty="0"/>
          </a:p>
          <a:p>
            <a:r>
              <a:rPr lang="pl-PL" sz="2600" dirty="0" smtClean="0"/>
              <a:t> W przypadku </a:t>
            </a:r>
            <a:r>
              <a:rPr lang="pl-PL" sz="2600" dirty="0"/>
              <a:t>prezentacji zespołowych </a:t>
            </a:r>
            <a:r>
              <a:rPr lang="pl-PL" sz="2600" dirty="0" smtClean="0"/>
              <a:t>- </a:t>
            </a:r>
            <a:r>
              <a:rPr lang="pl-PL" sz="2600" dirty="0"/>
              <a:t>zgranie zespołu </a:t>
            </a:r>
            <a:r>
              <a:rPr lang="pl-PL" sz="2600" dirty="0" smtClean="0"/>
              <a:t>- </a:t>
            </a:r>
            <a:r>
              <a:rPr lang="pl-PL" sz="2600" dirty="0"/>
              <a:t>płynne </a:t>
            </a:r>
            <a:r>
              <a:rPr lang="pl-PL" sz="2600" dirty="0" smtClean="0"/>
              <a:t>przejście. </a:t>
            </a:r>
            <a:endParaRPr lang="pl-PL" sz="2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B529-8A9F-497A-B333-BCC2983EC3E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Czego unikać?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 dirty="0" smtClean="0"/>
              <a:t> Czytania slajdów.</a:t>
            </a:r>
            <a:endParaRPr lang="pl-PL" sz="2600" dirty="0"/>
          </a:p>
          <a:p>
            <a:r>
              <a:rPr lang="pl-PL" sz="2600" dirty="0" smtClean="0"/>
              <a:t> Mówienia będąc skierowanym </a:t>
            </a:r>
            <a:r>
              <a:rPr lang="pl-PL" sz="2600" dirty="0"/>
              <a:t>w stronę </a:t>
            </a:r>
            <a:r>
              <a:rPr lang="pl-PL" sz="2600" dirty="0" smtClean="0"/>
              <a:t>ekranu.</a:t>
            </a:r>
            <a:endParaRPr lang="pl-PL" sz="2600" dirty="0"/>
          </a:p>
          <a:p>
            <a:r>
              <a:rPr lang="pl-PL" sz="2600" dirty="0" smtClean="0"/>
              <a:t> Stosowania dużej </a:t>
            </a:r>
            <a:r>
              <a:rPr lang="pl-PL" sz="2600" dirty="0"/>
              <a:t>ilości </a:t>
            </a:r>
            <a:r>
              <a:rPr lang="pl-PL" sz="2600" dirty="0" smtClean="0"/>
              <a:t>slajdów.</a:t>
            </a:r>
            <a:endParaRPr lang="pl-PL" sz="2600" dirty="0"/>
          </a:p>
          <a:p>
            <a:r>
              <a:rPr lang="pl-PL" sz="2600" dirty="0" smtClean="0"/>
              <a:t> Umieszczania dużych </a:t>
            </a:r>
            <a:r>
              <a:rPr lang="pl-PL" sz="2600" dirty="0"/>
              <a:t>treści tekstowych na </a:t>
            </a:r>
            <a:r>
              <a:rPr lang="pl-PL" sz="2600" dirty="0" smtClean="0"/>
              <a:t>slajdach.</a:t>
            </a:r>
            <a:endParaRPr lang="pl-PL" sz="2600" dirty="0"/>
          </a:p>
          <a:p>
            <a:r>
              <a:rPr lang="pl-PL" sz="2600" dirty="0" smtClean="0"/>
              <a:t> Nadużywania efektów </a:t>
            </a:r>
            <a:r>
              <a:rPr lang="pl-PL" sz="2600" dirty="0"/>
              <a:t>multimedialnych </a:t>
            </a:r>
            <a:r>
              <a:rPr lang="pl-PL" sz="2100" b="1" i="1" dirty="0"/>
              <a:t>(nadmierne ich stosowanie odwraca uwagę słuchaczy</a:t>
            </a:r>
            <a:r>
              <a:rPr lang="pl-PL" sz="2100" b="1" i="1" dirty="0"/>
              <a:t>).</a:t>
            </a:r>
            <a:endParaRPr lang="pl-PL" sz="2100" b="1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WWG 2015_VII_Polityka przedsiębiorczości" id="{D8BFA4CB-E9B2-4529-B5ED-B2F87360FE51}" vid="{0E8A27B2-B9AF-4631-B105-1BB0085DB71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532</Words>
  <Application>Microsoft Office PowerPoint</Application>
  <PresentationFormat>Pokaz na ekranie (4:3)</PresentationFormat>
  <Paragraphs>114</Paragraphs>
  <Slides>12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- założenia </vt:lpstr>
      <vt:lpstr>Zakładane efekty</vt:lpstr>
      <vt:lpstr>Prezentacja - struktura</vt:lpstr>
      <vt:lpstr>Materiały na portalu SEIPA</vt:lpstr>
      <vt:lpstr>Dobra prezentacja - treść</vt:lpstr>
      <vt:lpstr>Dobra prezentacja multimedialna</vt:lpstr>
      <vt:lpstr>Forma wystąpienia</vt:lpstr>
      <vt:lpstr>Czego unikać? </vt:lpstr>
      <vt:lpstr>Czego unikać? (cd.) </vt:lpstr>
      <vt:lpstr>Kryteria oceny prezentacji wybranego rodzaju przedsiębiorczości       </vt:lpstr>
      <vt:lpstr>Ostateczna wersja prezentacji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Przedsiębiorczość w warunkach globalizacji  Prezentacja rodzajów przedsiębiorczości</dc:title>
  <dc:creator>Jerzy Cieślik</dc:creator>
  <cp:lastModifiedBy>Centrum Przedsiębiorczości ALK</cp:lastModifiedBy>
  <cp:revision>32</cp:revision>
  <dcterms:created xsi:type="dcterms:W3CDTF">2014-10-12T19:04:38Z</dcterms:created>
  <dcterms:modified xsi:type="dcterms:W3CDTF">2015-09-25T12:00:21Z</dcterms:modified>
</cp:coreProperties>
</file>